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3" r:id="rId16"/>
    <p:sldId id="271" r:id="rId17"/>
    <p:sldId id="270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 Bold" panose="020B0604020202020204" charset="0"/>
      <p:regular r:id="rId24"/>
    </p:embeddedFont>
    <p:embeddedFont>
      <p:font typeface="Libre Franklin Bold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F66F0-827C-4B90-AE8F-DCBA2142F6AC}" type="datetimeFigureOut">
              <a:rPr lang="es-419" smtClean="0"/>
              <a:t>20/9/2023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B68A1-BD23-44DB-B0DC-693C960215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2418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B68A1-BD23-44DB-B0DC-693C960215EB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5943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0.png"/><Relationship Id="rId5" Type="http://schemas.openxmlformats.org/officeDocument/2006/relationships/image" Target="../media/image26.sv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5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2360" y="2108958"/>
            <a:ext cx="6069085" cy="606908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08087" y="5521428"/>
            <a:ext cx="1513790" cy="1421070"/>
          </a:xfrm>
          <a:custGeom>
            <a:avLst/>
            <a:gdLst/>
            <a:ahLst/>
            <a:cxnLst/>
            <a:rect l="l" t="t" r="r" b="b"/>
            <a:pathLst>
              <a:path w="1513790" h="1421070">
                <a:moveTo>
                  <a:pt x="0" y="0"/>
                </a:moveTo>
                <a:lnTo>
                  <a:pt x="1513790" y="0"/>
                </a:lnTo>
                <a:lnTo>
                  <a:pt x="1513790" y="1421070"/>
                </a:lnTo>
                <a:lnTo>
                  <a:pt x="0" y="1421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15721246" y="1734481"/>
            <a:ext cx="338964" cy="338540"/>
          </a:xfrm>
          <a:custGeom>
            <a:avLst/>
            <a:gdLst/>
            <a:ahLst/>
            <a:cxnLst/>
            <a:rect l="l" t="t" r="r" b="b"/>
            <a:pathLst>
              <a:path w="338964" h="338540">
                <a:moveTo>
                  <a:pt x="0" y="0"/>
                </a:moveTo>
                <a:lnTo>
                  <a:pt x="338964" y="0"/>
                </a:lnTo>
                <a:lnTo>
                  <a:pt x="338964" y="338540"/>
                </a:lnTo>
                <a:lnTo>
                  <a:pt x="0" y="33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9405777" y="4641799"/>
            <a:ext cx="1372699" cy="1252588"/>
          </a:xfrm>
          <a:custGeom>
            <a:avLst/>
            <a:gdLst/>
            <a:ahLst/>
            <a:cxnLst/>
            <a:rect l="l" t="t" r="r" b="b"/>
            <a:pathLst>
              <a:path w="1372699" h="1252588">
                <a:moveTo>
                  <a:pt x="0" y="0"/>
                </a:moveTo>
                <a:lnTo>
                  <a:pt x="1372699" y="0"/>
                </a:lnTo>
                <a:lnTo>
                  <a:pt x="1372699" y="1252589"/>
                </a:lnTo>
                <a:lnTo>
                  <a:pt x="0" y="125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7" name="Group 7"/>
          <p:cNvGrpSpPr/>
          <p:nvPr/>
        </p:nvGrpSpPr>
        <p:grpSpPr>
          <a:xfrm>
            <a:off x="9861786" y="1237954"/>
            <a:ext cx="6198424" cy="8020346"/>
            <a:chOff x="0" y="0"/>
            <a:chExt cx="8264565" cy="10693795"/>
          </a:xfrm>
        </p:grpSpPr>
        <p:sp>
          <p:nvSpPr>
            <p:cNvPr id="8" name="Freeform 8"/>
            <p:cNvSpPr/>
            <p:nvPr/>
          </p:nvSpPr>
          <p:spPr>
            <a:xfrm>
              <a:off x="1918262" y="8491099"/>
              <a:ext cx="6346303" cy="2202696"/>
            </a:xfrm>
            <a:custGeom>
              <a:avLst/>
              <a:gdLst/>
              <a:ahLst/>
              <a:cxnLst/>
              <a:rect l="l" t="t" r="r" b="b"/>
              <a:pathLst>
                <a:path w="6346303" h="2202696">
                  <a:moveTo>
                    <a:pt x="0" y="0"/>
                  </a:moveTo>
                  <a:lnTo>
                    <a:pt x="6346303" y="0"/>
                  </a:lnTo>
                  <a:lnTo>
                    <a:pt x="6346303" y="2202696"/>
                  </a:lnTo>
                  <a:lnTo>
                    <a:pt x="0" y="2202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0" y="0"/>
              <a:ext cx="7020468" cy="10211590"/>
            </a:xfrm>
            <a:custGeom>
              <a:avLst/>
              <a:gdLst/>
              <a:ahLst/>
              <a:cxnLst/>
              <a:rect l="l" t="t" r="r" b="b"/>
              <a:pathLst>
                <a:path w="7020468" h="10211590">
                  <a:moveTo>
                    <a:pt x="7020468" y="0"/>
                  </a:moveTo>
                  <a:lnTo>
                    <a:pt x="0" y="0"/>
                  </a:lnTo>
                  <a:lnTo>
                    <a:pt x="0" y="10211590"/>
                  </a:lnTo>
                  <a:lnTo>
                    <a:pt x="7020468" y="10211590"/>
                  </a:lnTo>
                  <a:lnTo>
                    <a:pt x="7020468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9420" y="2029205"/>
            <a:ext cx="6664601" cy="4493348"/>
            <a:chOff x="0" y="0"/>
            <a:chExt cx="8886135" cy="59911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19075"/>
              <a:ext cx="8886135" cy="445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25"/>
                </a:lnSpc>
              </a:pPr>
              <a:r>
                <a:rPr lang="en-US" sz="12500">
                  <a:solidFill>
                    <a:srgbClr val="FFFFFF"/>
                  </a:solidFill>
                  <a:latin typeface="Libre Franklin Bold"/>
                </a:rPr>
                <a:t>¿Qué es FBX?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95476"/>
              <a:ext cx="888613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ns"/>
                </a:rPr>
                <a:t>FilmBox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2008" y="1028700"/>
            <a:ext cx="11547292" cy="6699740"/>
            <a:chOff x="0" y="0"/>
            <a:chExt cx="3856250" cy="2237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6250" cy="2237396"/>
            </a:xfrm>
            <a:custGeom>
              <a:avLst/>
              <a:gdLst/>
              <a:ahLst/>
              <a:cxnLst/>
              <a:rect l="l" t="t" r="r" b="b"/>
              <a:pathLst>
                <a:path w="3856250" h="2237396">
                  <a:moveTo>
                    <a:pt x="3731789" y="2237396"/>
                  </a:moveTo>
                  <a:lnTo>
                    <a:pt x="124460" y="2237396"/>
                  </a:lnTo>
                  <a:cubicBezTo>
                    <a:pt x="55880" y="2237396"/>
                    <a:pt x="0" y="2181516"/>
                    <a:pt x="0" y="2112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1790" y="0"/>
                  </a:lnTo>
                  <a:cubicBezTo>
                    <a:pt x="3800370" y="0"/>
                    <a:pt x="3856250" y="55880"/>
                    <a:pt x="3856250" y="124460"/>
                  </a:cubicBezTo>
                  <a:lnTo>
                    <a:pt x="3856250" y="2112936"/>
                  </a:lnTo>
                  <a:cubicBezTo>
                    <a:pt x="3856250" y="2181516"/>
                    <a:pt x="3800370" y="2237396"/>
                    <a:pt x="3731790" y="2237396"/>
                  </a:cubicBezTo>
                  <a:close/>
                </a:path>
              </a:pathLst>
            </a:custGeom>
            <a:solidFill>
              <a:srgbClr val="EDF4CD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11450" y="1299369"/>
            <a:ext cx="10948408" cy="6158402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4" b="-4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12008" y="8255221"/>
            <a:ext cx="11547292" cy="1047468"/>
            <a:chOff x="0" y="0"/>
            <a:chExt cx="15396389" cy="1396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ibre Franklin Bold"/>
                </a:rPr>
                <a:t>Diseño Industrial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028700" y="8043215"/>
            <a:ext cx="4239558" cy="1471480"/>
          </a:xfrm>
          <a:custGeom>
            <a:avLst/>
            <a:gdLst/>
            <a:ahLst/>
            <a:cxnLst/>
            <a:rect l="l" t="t" r="r" b="b"/>
            <a:pathLst>
              <a:path w="4239558" h="1471480">
                <a:moveTo>
                  <a:pt x="4239558" y="0"/>
                </a:moveTo>
                <a:lnTo>
                  <a:pt x="0" y="0"/>
                </a:lnTo>
                <a:lnTo>
                  <a:pt x="0" y="1471480"/>
                </a:lnTo>
                <a:lnTo>
                  <a:pt x="4239558" y="1471480"/>
                </a:lnTo>
                <a:lnTo>
                  <a:pt x="4239558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1" name="Freeform 11"/>
          <p:cNvSpPr/>
          <p:nvPr/>
        </p:nvSpPr>
        <p:spPr>
          <a:xfrm flipH="1">
            <a:off x="764193" y="1606178"/>
            <a:ext cx="5796052" cy="7793011"/>
          </a:xfrm>
          <a:custGeom>
            <a:avLst/>
            <a:gdLst/>
            <a:ahLst/>
            <a:cxnLst/>
            <a:rect l="l" t="t" r="r" b="b"/>
            <a:pathLst>
              <a:path w="5796052" h="7793011">
                <a:moveTo>
                  <a:pt x="5796051" y="0"/>
                </a:moveTo>
                <a:lnTo>
                  <a:pt x="0" y="0"/>
                </a:lnTo>
                <a:lnTo>
                  <a:pt x="0" y="7793011"/>
                </a:lnTo>
                <a:lnTo>
                  <a:pt x="5796051" y="7793011"/>
                </a:lnTo>
                <a:lnTo>
                  <a:pt x="579605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2008" y="1028700"/>
            <a:ext cx="11547292" cy="6699740"/>
            <a:chOff x="0" y="0"/>
            <a:chExt cx="3856250" cy="2237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6250" cy="2237396"/>
            </a:xfrm>
            <a:custGeom>
              <a:avLst/>
              <a:gdLst/>
              <a:ahLst/>
              <a:cxnLst/>
              <a:rect l="l" t="t" r="r" b="b"/>
              <a:pathLst>
                <a:path w="3856250" h="2237396">
                  <a:moveTo>
                    <a:pt x="3731789" y="2237396"/>
                  </a:moveTo>
                  <a:lnTo>
                    <a:pt x="124460" y="2237396"/>
                  </a:lnTo>
                  <a:cubicBezTo>
                    <a:pt x="55880" y="2237396"/>
                    <a:pt x="0" y="2181516"/>
                    <a:pt x="0" y="2112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1790" y="0"/>
                  </a:lnTo>
                  <a:cubicBezTo>
                    <a:pt x="3800370" y="0"/>
                    <a:pt x="3856250" y="55880"/>
                    <a:pt x="3856250" y="124460"/>
                  </a:cubicBezTo>
                  <a:lnTo>
                    <a:pt x="3856250" y="2112936"/>
                  </a:lnTo>
                  <a:cubicBezTo>
                    <a:pt x="3856250" y="2181516"/>
                    <a:pt x="3800370" y="2237396"/>
                    <a:pt x="3731790" y="2237396"/>
                  </a:cubicBezTo>
                  <a:close/>
                </a:path>
              </a:pathLst>
            </a:custGeom>
            <a:solidFill>
              <a:srgbClr val="EDF4CD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11450" y="1299369"/>
            <a:ext cx="10948408" cy="6158402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573" b="-1573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12008" y="8255221"/>
            <a:ext cx="11547292" cy="1047468"/>
            <a:chOff x="0" y="0"/>
            <a:chExt cx="15396389" cy="1396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ibre Franklin Bold"/>
                </a:rPr>
                <a:t>Arquitectura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554657"/>
            <a:ext cx="5632197" cy="7960038"/>
            <a:chOff x="0" y="0"/>
            <a:chExt cx="7509595" cy="10613384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8651411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5652744" y="0"/>
                  </a:moveTo>
                  <a:lnTo>
                    <a:pt x="0" y="0"/>
                  </a:lnTo>
                  <a:lnTo>
                    <a:pt x="0" y="1961973"/>
                  </a:lnTo>
                  <a:lnTo>
                    <a:pt x="5652744" y="1961973"/>
                  </a:lnTo>
                  <a:lnTo>
                    <a:pt x="5652744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1399811" y="0"/>
              <a:ext cx="6109784" cy="10333673"/>
            </a:xfrm>
            <a:custGeom>
              <a:avLst/>
              <a:gdLst/>
              <a:ahLst/>
              <a:cxnLst/>
              <a:rect l="l" t="t" r="r" b="b"/>
              <a:pathLst>
                <a:path w="6109784" h="10333673">
                  <a:moveTo>
                    <a:pt x="6109784" y="0"/>
                  </a:moveTo>
                  <a:lnTo>
                    <a:pt x="0" y="0"/>
                  </a:lnTo>
                  <a:lnTo>
                    <a:pt x="0" y="10333673"/>
                  </a:lnTo>
                  <a:lnTo>
                    <a:pt x="6109784" y="10333673"/>
                  </a:lnTo>
                  <a:lnTo>
                    <a:pt x="6109784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547292" cy="6699740"/>
            <a:chOff x="0" y="0"/>
            <a:chExt cx="3856250" cy="2237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6250" cy="2237396"/>
            </a:xfrm>
            <a:custGeom>
              <a:avLst/>
              <a:gdLst/>
              <a:ahLst/>
              <a:cxnLst/>
              <a:rect l="l" t="t" r="r" b="b"/>
              <a:pathLst>
                <a:path w="3856250" h="2237396">
                  <a:moveTo>
                    <a:pt x="3731789" y="2237396"/>
                  </a:moveTo>
                  <a:lnTo>
                    <a:pt x="124460" y="2237396"/>
                  </a:lnTo>
                  <a:cubicBezTo>
                    <a:pt x="55880" y="2237396"/>
                    <a:pt x="0" y="2181516"/>
                    <a:pt x="0" y="2112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1790" y="0"/>
                  </a:lnTo>
                  <a:cubicBezTo>
                    <a:pt x="3800370" y="0"/>
                    <a:pt x="3856250" y="55880"/>
                    <a:pt x="3856250" y="124460"/>
                  </a:cubicBezTo>
                  <a:lnTo>
                    <a:pt x="3856250" y="2112936"/>
                  </a:lnTo>
                  <a:cubicBezTo>
                    <a:pt x="3856250" y="2181516"/>
                    <a:pt x="3800370" y="2237396"/>
                    <a:pt x="3731790" y="2237396"/>
                  </a:cubicBezTo>
                  <a:close/>
                </a:path>
              </a:pathLst>
            </a:custGeom>
            <a:solidFill>
              <a:srgbClr val="EDF4CD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8142" y="1299369"/>
            <a:ext cx="10948408" cy="6158402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31479" r="-4342" b="-24968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208609"/>
            <a:ext cx="11547292" cy="1047468"/>
            <a:chOff x="0" y="0"/>
            <a:chExt cx="15396389" cy="1396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ibre Franklin Bold"/>
                </a:rPr>
                <a:t>Realidad Virtual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38423" y="1554657"/>
            <a:ext cx="5459004" cy="8123210"/>
            <a:chOff x="0" y="0"/>
            <a:chExt cx="7278671" cy="10830947"/>
          </a:xfrm>
        </p:grpSpPr>
        <p:sp>
          <p:nvSpPr>
            <p:cNvPr id="11" name="Freeform 11"/>
            <p:cNvSpPr/>
            <p:nvPr/>
          </p:nvSpPr>
          <p:spPr>
            <a:xfrm>
              <a:off x="1625928" y="8868974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0" y="0"/>
                  </a:moveTo>
                  <a:lnTo>
                    <a:pt x="5652743" y="0"/>
                  </a:lnTo>
                  <a:lnTo>
                    <a:pt x="5652743" y="1961973"/>
                  </a:lnTo>
                  <a:lnTo>
                    <a:pt x="0" y="1961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931805" cy="10271525"/>
            </a:xfrm>
            <a:custGeom>
              <a:avLst/>
              <a:gdLst/>
              <a:ahLst/>
              <a:cxnLst/>
              <a:rect l="l" t="t" r="r" b="b"/>
              <a:pathLst>
                <a:path w="5931805" h="10271525">
                  <a:moveTo>
                    <a:pt x="0" y="0"/>
                  </a:moveTo>
                  <a:lnTo>
                    <a:pt x="5931805" y="0"/>
                  </a:lnTo>
                  <a:lnTo>
                    <a:pt x="5931805" y="10271525"/>
                  </a:lnTo>
                  <a:lnTo>
                    <a:pt x="0" y="10271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02752" y="2935291"/>
            <a:ext cx="2187613" cy="3514238"/>
          </a:xfrm>
          <a:custGeom>
            <a:avLst/>
            <a:gdLst/>
            <a:ahLst/>
            <a:cxnLst/>
            <a:rect l="l" t="t" r="r" b="b"/>
            <a:pathLst>
              <a:path w="2187613" h="3514238">
                <a:moveTo>
                  <a:pt x="0" y="0"/>
                </a:moveTo>
                <a:lnTo>
                  <a:pt x="2187614" y="0"/>
                </a:lnTo>
                <a:lnTo>
                  <a:pt x="2187614" y="3514238"/>
                </a:lnTo>
                <a:lnTo>
                  <a:pt x="0" y="351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 flipH="1">
            <a:off x="5727774" y="1774568"/>
            <a:ext cx="3884683" cy="8904717"/>
          </a:xfrm>
          <a:custGeom>
            <a:avLst/>
            <a:gdLst/>
            <a:ahLst/>
            <a:cxnLst/>
            <a:rect l="l" t="t" r="r" b="b"/>
            <a:pathLst>
              <a:path w="3884683" h="8904717">
                <a:moveTo>
                  <a:pt x="3884683" y="0"/>
                </a:moveTo>
                <a:lnTo>
                  <a:pt x="0" y="0"/>
                </a:lnTo>
                <a:lnTo>
                  <a:pt x="0" y="8904717"/>
                </a:lnTo>
                <a:lnTo>
                  <a:pt x="3884683" y="8904717"/>
                </a:lnTo>
                <a:lnTo>
                  <a:pt x="388468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4869229" y="823207"/>
            <a:ext cx="2008068" cy="2269003"/>
          </a:xfrm>
          <a:custGeom>
            <a:avLst/>
            <a:gdLst/>
            <a:ahLst/>
            <a:cxnLst/>
            <a:rect l="l" t="t" r="r" b="b"/>
            <a:pathLst>
              <a:path w="2008068" h="2269003">
                <a:moveTo>
                  <a:pt x="0" y="0"/>
                </a:moveTo>
                <a:lnTo>
                  <a:pt x="2008068" y="0"/>
                </a:lnTo>
                <a:lnTo>
                  <a:pt x="2008068" y="2269003"/>
                </a:lnTo>
                <a:lnTo>
                  <a:pt x="0" y="2269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TextBox 5"/>
          <p:cNvSpPr txBox="1"/>
          <p:nvPr/>
        </p:nvSpPr>
        <p:spPr>
          <a:xfrm>
            <a:off x="633652" y="4416185"/>
            <a:ext cx="5460838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0"/>
              </a:lnSpc>
            </a:pPr>
            <a:r>
              <a:rPr lang="en-US" sz="9750">
                <a:solidFill>
                  <a:srgbClr val="F4F4F4"/>
                </a:solidFill>
                <a:latin typeface="Libre Franklin Bold"/>
              </a:rPr>
              <a:t>Ventajas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65281" y="2925766"/>
            <a:ext cx="539401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4F4F4"/>
                </a:solidFill>
                <a:latin typeface="DM Sans Bold"/>
              </a:rPr>
              <a:t>INTERCAMBIO DE DATOS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9111" y="4416185"/>
            <a:ext cx="412986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4F4F4"/>
                </a:solidFill>
                <a:latin typeface="DM Sans Bold"/>
              </a:rPr>
              <a:t>SOPORTE 2D / 3D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59111" y="5950701"/>
            <a:ext cx="479452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4F4F4"/>
                </a:solidFill>
                <a:latin typeface="DM Sans Bold"/>
              </a:rPr>
              <a:t>FÁCIL CONVERSIÓN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1307" y="2495389"/>
            <a:ext cx="4659046" cy="2904261"/>
          </a:xfrm>
          <a:custGeom>
            <a:avLst/>
            <a:gdLst/>
            <a:ahLst/>
            <a:cxnLst/>
            <a:rect l="l" t="t" r="r" b="b"/>
            <a:pathLst>
              <a:path w="4659046" h="2904261">
                <a:moveTo>
                  <a:pt x="0" y="0"/>
                </a:moveTo>
                <a:lnTo>
                  <a:pt x="4659047" y="0"/>
                </a:lnTo>
                <a:lnTo>
                  <a:pt x="4659047" y="2904261"/>
                </a:lnTo>
                <a:lnTo>
                  <a:pt x="0" y="290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2910688" y="7908166"/>
            <a:ext cx="4445045" cy="404095"/>
          </a:xfrm>
          <a:custGeom>
            <a:avLst/>
            <a:gdLst/>
            <a:ahLst/>
            <a:cxnLst/>
            <a:rect l="l" t="t" r="r" b="b"/>
            <a:pathLst>
              <a:path w="4445045" h="404095">
                <a:moveTo>
                  <a:pt x="0" y="0"/>
                </a:moveTo>
                <a:lnTo>
                  <a:pt x="4445045" y="0"/>
                </a:lnTo>
                <a:lnTo>
                  <a:pt x="4445045" y="404095"/>
                </a:lnTo>
                <a:lnTo>
                  <a:pt x="0" y="404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4390039" y="5946247"/>
            <a:ext cx="1562791" cy="1562791"/>
          </a:xfrm>
          <a:custGeom>
            <a:avLst/>
            <a:gdLst/>
            <a:ahLst/>
            <a:cxnLst/>
            <a:rect l="l" t="t" r="r" b="b"/>
            <a:pathLst>
              <a:path w="1562791" h="1562791">
                <a:moveTo>
                  <a:pt x="0" y="0"/>
                </a:moveTo>
                <a:lnTo>
                  <a:pt x="1562791" y="0"/>
                </a:lnTo>
                <a:lnTo>
                  <a:pt x="1562791" y="1562790"/>
                </a:lnTo>
                <a:lnTo>
                  <a:pt x="0" y="156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3003413" y="7032859"/>
            <a:ext cx="1386626" cy="875308"/>
          </a:xfrm>
          <a:custGeom>
            <a:avLst/>
            <a:gdLst/>
            <a:ahLst/>
            <a:cxnLst/>
            <a:rect l="l" t="t" r="r" b="b"/>
            <a:pathLst>
              <a:path w="1386626" h="875308">
                <a:moveTo>
                  <a:pt x="0" y="0"/>
                </a:moveTo>
                <a:lnTo>
                  <a:pt x="1386626" y="0"/>
                </a:lnTo>
                <a:lnTo>
                  <a:pt x="1386626" y="875307"/>
                </a:lnTo>
                <a:lnTo>
                  <a:pt x="0" y="875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TextBox 6"/>
          <p:cNvSpPr txBox="1"/>
          <p:nvPr/>
        </p:nvSpPr>
        <p:spPr>
          <a:xfrm>
            <a:off x="8123760" y="1953698"/>
            <a:ext cx="8479004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5550">
                <a:solidFill>
                  <a:srgbClr val="F4F4F4"/>
                </a:solidFill>
                <a:latin typeface="Libre Franklin Bold"/>
              </a:rPr>
              <a:t>Algunas</a:t>
            </a:r>
          </a:p>
          <a:p>
            <a:pPr algn="ctr">
              <a:lnSpc>
                <a:spcPts val="11700"/>
              </a:lnSpc>
            </a:pPr>
            <a:r>
              <a:rPr lang="en-US" sz="9750">
                <a:solidFill>
                  <a:srgbClr val="F4F4F4"/>
                </a:solidFill>
                <a:latin typeface="Libre Franklin Bold"/>
              </a:rPr>
              <a:t>Limitaciones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6985" y="5143500"/>
            <a:ext cx="5803015" cy="60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62"/>
              </a:lnSpc>
              <a:spcBef>
                <a:spcPct val="0"/>
              </a:spcBef>
            </a:pPr>
            <a:r>
              <a:rPr lang="en-US" sz="3968" dirty="0">
                <a:solidFill>
                  <a:srgbClr val="F4F4F4"/>
                </a:solidFill>
                <a:latin typeface="Libre Franklin Bold"/>
              </a:rPr>
              <a:t>IMPORTACIÓN LENTA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2472" y="5976630"/>
            <a:ext cx="5105400" cy="600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30"/>
              </a:lnSpc>
              <a:spcBef>
                <a:spcPct val="0"/>
              </a:spcBef>
            </a:pPr>
            <a:r>
              <a:rPr lang="en-US" sz="3942" dirty="0">
                <a:solidFill>
                  <a:srgbClr val="F4F4F4"/>
                </a:solidFill>
                <a:latin typeface="Libre Franklin Bold"/>
              </a:rPr>
              <a:t>PERDIDA DE DATOS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715000" y="739426"/>
            <a:ext cx="10584356" cy="1047468"/>
            <a:chOff x="0" y="0"/>
            <a:chExt cx="15396389" cy="1396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 dirty="0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ibre Franklin Bold"/>
                </a:rPr>
                <a:t>EJEMPLO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77315" y="1324406"/>
            <a:ext cx="4683308" cy="8104286"/>
            <a:chOff x="0" y="0"/>
            <a:chExt cx="6244411" cy="10805714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8843741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5652744" y="0"/>
                  </a:moveTo>
                  <a:lnTo>
                    <a:pt x="0" y="0"/>
                  </a:lnTo>
                  <a:lnTo>
                    <a:pt x="0" y="1961973"/>
                  </a:lnTo>
                  <a:lnTo>
                    <a:pt x="5652744" y="1961973"/>
                  </a:lnTo>
                  <a:lnTo>
                    <a:pt x="5652744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71949" y="0"/>
              <a:ext cx="4172462" cy="10463854"/>
            </a:xfrm>
            <a:custGeom>
              <a:avLst/>
              <a:gdLst/>
              <a:ahLst/>
              <a:cxnLst/>
              <a:rect l="l" t="t" r="r" b="b"/>
              <a:pathLst>
                <a:path w="4172462" h="10463854">
                  <a:moveTo>
                    <a:pt x="0" y="0"/>
                  </a:moveTo>
                  <a:lnTo>
                    <a:pt x="4172462" y="0"/>
                  </a:lnTo>
                  <a:lnTo>
                    <a:pt x="4172462" y="10463854"/>
                  </a:lnTo>
                  <a:lnTo>
                    <a:pt x="0" y="1046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BD4D8256-E504-86EB-5CD4-5A371857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955" y="2040435"/>
            <a:ext cx="10439400" cy="74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6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19742" y="7996604"/>
            <a:ext cx="4239558" cy="1471480"/>
          </a:xfrm>
          <a:custGeom>
            <a:avLst/>
            <a:gdLst/>
            <a:ahLst/>
            <a:cxnLst/>
            <a:rect l="l" t="t" r="r" b="b"/>
            <a:pathLst>
              <a:path w="4239558" h="1471480">
                <a:moveTo>
                  <a:pt x="0" y="0"/>
                </a:moveTo>
                <a:lnTo>
                  <a:pt x="4239558" y="0"/>
                </a:lnTo>
                <a:lnTo>
                  <a:pt x="4239558" y="1471479"/>
                </a:lnTo>
                <a:lnTo>
                  <a:pt x="0" y="147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7" name="Group 7"/>
          <p:cNvGrpSpPr/>
          <p:nvPr/>
        </p:nvGrpSpPr>
        <p:grpSpPr>
          <a:xfrm>
            <a:off x="977225" y="876300"/>
            <a:ext cx="11548500" cy="1300698"/>
            <a:chOff x="-373128" y="-10515207"/>
            <a:chExt cx="15397999" cy="1734263"/>
          </a:xfrm>
        </p:grpSpPr>
        <p:grpSp>
          <p:nvGrpSpPr>
            <p:cNvPr id="8" name="Group 8"/>
            <p:cNvGrpSpPr/>
            <p:nvPr/>
          </p:nvGrpSpPr>
          <p:grpSpPr>
            <a:xfrm>
              <a:off x="-373128" y="-10515207"/>
              <a:ext cx="15397999" cy="1396624"/>
              <a:chOff x="-294280" y="-8293183"/>
              <a:chExt cx="12144163" cy="11014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94280" y="-8293183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 dirty="0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70305" y="-10154311"/>
              <a:ext cx="11785599" cy="1373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Libre Franklin Bold"/>
                </a:rPr>
                <a:t>FORMATO BINARIO </a:t>
              </a:r>
              <a:r>
                <a:rPr lang="en-US" sz="2800" dirty="0">
                  <a:solidFill>
                    <a:srgbClr val="FFFFFF"/>
                  </a:solidFill>
                  <a:latin typeface="Libre Franklin Bold"/>
                  <a:sym typeface="Wingdings" panose="05000000000000000000" pitchFamily="2" charset="2"/>
                </a:rPr>
                <a:t>/ </a:t>
              </a:r>
              <a:r>
                <a:rPr lang="en-US" sz="2800" dirty="0">
                  <a:solidFill>
                    <a:srgbClr val="FFFFFF"/>
                  </a:solidFill>
                  <a:latin typeface="Libre Franklin Bold"/>
                </a:rPr>
                <a:t>FORMATO ASCII</a:t>
              </a:r>
            </a:p>
            <a:p>
              <a:pPr algn="ctr">
                <a:lnSpc>
                  <a:spcPts val="4160"/>
                </a:lnSpc>
              </a:pPr>
              <a:endParaRPr lang="en-US" sz="2800" dirty="0">
                <a:solidFill>
                  <a:srgbClr val="FFFFFF"/>
                </a:solidFill>
                <a:latin typeface="Libre Franklin 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019742" y="1299369"/>
            <a:ext cx="3501930" cy="7958931"/>
          </a:xfrm>
          <a:custGeom>
            <a:avLst/>
            <a:gdLst/>
            <a:ahLst/>
            <a:cxnLst/>
            <a:rect l="l" t="t" r="r" b="b"/>
            <a:pathLst>
              <a:path w="3501930" h="7958931">
                <a:moveTo>
                  <a:pt x="0" y="0"/>
                </a:moveTo>
                <a:lnTo>
                  <a:pt x="3501930" y="0"/>
                </a:lnTo>
                <a:lnTo>
                  <a:pt x="3501930" y="7958931"/>
                </a:lnTo>
                <a:lnTo>
                  <a:pt x="0" y="795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CB1E998-8715-B6E3-9FED-3D0DC716F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186236"/>
            <a:ext cx="10367523" cy="74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43540" y="1523892"/>
            <a:ext cx="3804358" cy="4057982"/>
          </a:xfrm>
          <a:custGeom>
            <a:avLst/>
            <a:gdLst/>
            <a:ahLst/>
            <a:cxnLst/>
            <a:rect l="l" t="t" r="r" b="b"/>
            <a:pathLst>
              <a:path w="3804358" h="4057982">
                <a:moveTo>
                  <a:pt x="0" y="0"/>
                </a:moveTo>
                <a:lnTo>
                  <a:pt x="3804359" y="0"/>
                </a:lnTo>
                <a:lnTo>
                  <a:pt x="3804359" y="4057983"/>
                </a:lnTo>
                <a:lnTo>
                  <a:pt x="0" y="405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2356231" y="4573403"/>
            <a:ext cx="3105660" cy="2492292"/>
          </a:xfrm>
          <a:custGeom>
            <a:avLst/>
            <a:gdLst/>
            <a:ahLst/>
            <a:cxnLst/>
            <a:rect l="l" t="t" r="r" b="b"/>
            <a:pathLst>
              <a:path w="3105660" h="2492292">
                <a:moveTo>
                  <a:pt x="0" y="0"/>
                </a:moveTo>
                <a:lnTo>
                  <a:pt x="3105660" y="0"/>
                </a:lnTo>
                <a:lnTo>
                  <a:pt x="3105660" y="2492292"/>
                </a:lnTo>
                <a:lnTo>
                  <a:pt x="0" y="2492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TextBox 4"/>
          <p:cNvSpPr txBox="1"/>
          <p:nvPr/>
        </p:nvSpPr>
        <p:spPr>
          <a:xfrm>
            <a:off x="4649662" y="4411662"/>
            <a:ext cx="8988676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</a:pPr>
            <a:r>
              <a:rPr lang="en-US" sz="12500">
                <a:solidFill>
                  <a:srgbClr val="FFFFFF"/>
                </a:solidFill>
                <a:latin typeface="Libre Franklin Bold"/>
              </a:rPr>
              <a:t>Gracias </a:t>
            </a:r>
          </a:p>
        </p:txBody>
      </p:sp>
      <p:sp>
        <p:nvSpPr>
          <p:cNvPr id="5" name="Freeform 5"/>
          <p:cNvSpPr/>
          <p:nvPr/>
        </p:nvSpPr>
        <p:spPr>
          <a:xfrm>
            <a:off x="12565458" y="3218087"/>
            <a:ext cx="2751909" cy="2710631"/>
          </a:xfrm>
          <a:custGeom>
            <a:avLst/>
            <a:gdLst/>
            <a:ahLst/>
            <a:cxnLst/>
            <a:rect l="l" t="t" r="r" b="b"/>
            <a:pathLst>
              <a:path w="2751909" h="2710631">
                <a:moveTo>
                  <a:pt x="0" y="0"/>
                </a:moveTo>
                <a:lnTo>
                  <a:pt x="2751910" y="0"/>
                </a:lnTo>
                <a:lnTo>
                  <a:pt x="2751910" y="2710631"/>
                </a:lnTo>
                <a:lnTo>
                  <a:pt x="0" y="2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3129241" y="4147857"/>
            <a:ext cx="426078" cy="425545"/>
          </a:xfrm>
          <a:custGeom>
            <a:avLst/>
            <a:gdLst/>
            <a:ahLst/>
            <a:cxnLst/>
            <a:rect l="l" t="t" r="r" b="b"/>
            <a:pathLst>
              <a:path w="426078" h="425545">
                <a:moveTo>
                  <a:pt x="0" y="0"/>
                </a:moveTo>
                <a:lnTo>
                  <a:pt x="426078" y="0"/>
                </a:lnTo>
                <a:lnTo>
                  <a:pt x="426078" y="425546"/>
                </a:lnTo>
                <a:lnTo>
                  <a:pt x="0" y="42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5787637" y="7845367"/>
            <a:ext cx="806151" cy="805143"/>
          </a:xfrm>
          <a:custGeom>
            <a:avLst/>
            <a:gdLst/>
            <a:ahLst/>
            <a:cxnLst/>
            <a:rect l="l" t="t" r="r" b="b"/>
            <a:pathLst>
              <a:path w="806151" h="805143">
                <a:moveTo>
                  <a:pt x="0" y="0"/>
                </a:moveTo>
                <a:lnTo>
                  <a:pt x="806151" y="0"/>
                </a:lnTo>
                <a:lnTo>
                  <a:pt x="806151" y="805143"/>
                </a:lnTo>
                <a:lnTo>
                  <a:pt x="0" y="805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9138" y="5656110"/>
            <a:ext cx="2325521" cy="2406748"/>
          </a:xfrm>
          <a:custGeom>
            <a:avLst/>
            <a:gdLst/>
            <a:ahLst/>
            <a:cxnLst/>
            <a:rect l="l" t="t" r="r" b="b"/>
            <a:pathLst>
              <a:path w="2325521" h="2406748">
                <a:moveTo>
                  <a:pt x="0" y="0"/>
                </a:moveTo>
                <a:lnTo>
                  <a:pt x="2325521" y="0"/>
                </a:lnTo>
                <a:lnTo>
                  <a:pt x="2325521" y="2406748"/>
                </a:lnTo>
                <a:lnTo>
                  <a:pt x="0" y="240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3389455" cy="3615419"/>
          </a:xfrm>
          <a:custGeom>
            <a:avLst/>
            <a:gdLst/>
            <a:ahLst/>
            <a:cxnLst/>
            <a:rect l="l" t="t" r="r" b="b"/>
            <a:pathLst>
              <a:path w="3389455" h="3615419">
                <a:moveTo>
                  <a:pt x="0" y="0"/>
                </a:moveTo>
                <a:lnTo>
                  <a:pt x="3389455" y="0"/>
                </a:lnTo>
                <a:lnTo>
                  <a:pt x="3389455" y="3615419"/>
                </a:lnTo>
                <a:lnTo>
                  <a:pt x="0" y="361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3069602" y="8708479"/>
            <a:ext cx="677927" cy="677080"/>
          </a:xfrm>
          <a:custGeom>
            <a:avLst/>
            <a:gdLst/>
            <a:ahLst/>
            <a:cxnLst/>
            <a:rect l="l" t="t" r="r" b="b"/>
            <a:pathLst>
              <a:path w="677927" h="677080">
                <a:moveTo>
                  <a:pt x="0" y="0"/>
                </a:moveTo>
                <a:lnTo>
                  <a:pt x="677928" y="0"/>
                </a:lnTo>
                <a:lnTo>
                  <a:pt x="677928" y="677079"/>
                </a:lnTo>
                <a:lnTo>
                  <a:pt x="0" y="67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16025620" y="1176010"/>
            <a:ext cx="2477220" cy="1814563"/>
          </a:xfrm>
          <a:custGeom>
            <a:avLst/>
            <a:gdLst/>
            <a:ahLst/>
            <a:cxnLst/>
            <a:rect l="l" t="t" r="r" b="b"/>
            <a:pathLst>
              <a:path w="2477220" h="1814563">
                <a:moveTo>
                  <a:pt x="0" y="0"/>
                </a:moveTo>
                <a:lnTo>
                  <a:pt x="2477220" y="0"/>
                </a:lnTo>
                <a:lnTo>
                  <a:pt x="2477220" y="1814564"/>
                </a:lnTo>
                <a:lnTo>
                  <a:pt x="0" y="1814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11805836" y="8708479"/>
            <a:ext cx="2751909" cy="2710631"/>
          </a:xfrm>
          <a:custGeom>
            <a:avLst/>
            <a:gdLst/>
            <a:ahLst/>
            <a:cxnLst/>
            <a:rect l="l" t="t" r="r" b="b"/>
            <a:pathLst>
              <a:path w="2751909" h="2710631">
                <a:moveTo>
                  <a:pt x="0" y="0"/>
                </a:moveTo>
                <a:lnTo>
                  <a:pt x="2751909" y="0"/>
                </a:lnTo>
                <a:lnTo>
                  <a:pt x="2751909" y="2710630"/>
                </a:lnTo>
                <a:lnTo>
                  <a:pt x="0" y="271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16833222" y="5424430"/>
            <a:ext cx="426078" cy="425545"/>
          </a:xfrm>
          <a:custGeom>
            <a:avLst/>
            <a:gdLst/>
            <a:ahLst/>
            <a:cxnLst/>
            <a:rect l="l" t="t" r="r" b="b"/>
            <a:pathLst>
              <a:path w="426078" h="425545">
                <a:moveTo>
                  <a:pt x="0" y="0"/>
                </a:moveTo>
                <a:lnTo>
                  <a:pt x="426078" y="0"/>
                </a:lnTo>
                <a:lnTo>
                  <a:pt x="426078" y="425545"/>
                </a:lnTo>
                <a:lnTo>
                  <a:pt x="0" y="425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8" name="Group 8"/>
          <p:cNvGrpSpPr/>
          <p:nvPr/>
        </p:nvGrpSpPr>
        <p:grpSpPr>
          <a:xfrm>
            <a:off x="2139598" y="2114275"/>
            <a:ext cx="13886022" cy="6058451"/>
            <a:chOff x="0" y="0"/>
            <a:chExt cx="3472874" cy="15213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2874" cy="1521302"/>
            </a:xfrm>
            <a:custGeom>
              <a:avLst/>
              <a:gdLst/>
              <a:ahLst/>
              <a:cxnLst/>
              <a:rect l="l" t="t" r="r" b="b"/>
              <a:pathLst>
                <a:path w="3472874" h="1521302">
                  <a:moveTo>
                    <a:pt x="3348414" y="1521301"/>
                  </a:moveTo>
                  <a:lnTo>
                    <a:pt x="124460" y="1521301"/>
                  </a:lnTo>
                  <a:cubicBezTo>
                    <a:pt x="55880" y="1521301"/>
                    <a:pt x="0" y="1465421"/>
                    <a:pt x="0" y="13968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8414" y="0"/>
                  </a:lnTo>
                  <a:cubicBezTo>
                    <a:pt x="3416994" y="0"/>
                    <a:pt x="3472874" y="55880"/>
                    <a:pt x="3472874" y="124460"/>
                  </a:cubicBezTo>
                  <a:lnTo>
                    <a:pt x="3472874" y="1396841"/>
                  </a:lnTo>
                  <a:cubicBezTo>
                    <a:pt x="3472874" y="1465421"/>
                    <a:pt x="3416994" y="1521302"/>
                    <a:pt x="3348414" y="152130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68720" y="6474475"/>
            <a:ext cx="10404213" cy="65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7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7398418" y="3142330"/>
            <a:ext cx="3667370" cy="39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7"/>
              </a:lnSpc>
            </a:pPr>
            <a:r>
              <a:rPr lang="en-US" sz="3451">
                <a:solidFill>
                  <a:srgbClr val="171717"/>
                </a:solidFill>
                <a:latin typeface="Libre Franklin Bold"/>
              </a:rPr>
              <a:t>FORMATO 3D</a:t>
            </a:r>
          </a:p>
          <a:p>
            <a:pPr>
              <a:lnSpc>
                <a:spcPts val="5177"/>
              </a:lnSpc>
            </a:pPr>
            <a:endParaRPr lang="en-US" sz="3451">
              <a:solidFill>
                <a:srgbClr val="171717"/>
              </a:solidFill>
              <a:latin typeface="Libre Franklin Bold"/>
            </a:endParaRPr>
          </a:p>
          <a:p>
            <a:pPr>
              <a:lnSpc>
                <a:spcPts val="5177"/>
              </a:lnSpc>
            </a:pPr>
            <a:r>
              <a:rPr lang="en-US" sz="3451">
                <a:solidFill>
                  <a:srgbClr val="171717"/>
                </a:solidFill>
                <a:latin typeface="Libre Franklin Bold"/>
              </a:rPr>
              <a:t>ABIERTO</a:t>
            </a:r>
          </a:p>
          <a:p>
            <a:pPr>
              <a:lnSpc>
                <a:spcPts val="5177"/>
              </a:lnSpc>
            </a:pPr>
            <a:endParaRPr lang="en-US" sz="3451">
              <a:solidFill>
                <a:srgbClr val="171717"/>
              </a:solidFill>
              <a:latin typeface="Libre Franklin Bold"/>
            </a:endParaRPr>
          </a:p>
          <a:p>
            <a:pPr>
              <a:lnSpc>
                <a:spcPts val="5177"/>
              </a:lnSpc>
            </a:pPr>
            <a:r>
              <a:rPr lang="en-US" sz="3451">
                <a:solidFill>
                  <a:srgbClr val="171717"/>
                </a:solidFill>
                <a:latin typeface="Libre Franklin Bold"/>
              </a:rPr>
              <a:t>AUTODESK</a:t>
            </a:r>
          </a:p>
          <a:p>
            <a:pPr marL="0" lvl="0" indent="0">
              <a:lnSpc>
                <a:spcPts val="5177"/>
              </a:lnSpc>
              <a:spcBef>
                <a:spcPct val="0"/>
              </a:spcBef>
            </a:pPr>
            <a:endParaRPr lang="en-US" sz="3451">
              <a:solidFill>
                <a:srgbClr val="171717"/>
              </a:solidFill>
              <a:latin typeface="Libre Franklin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206237" y="1532127"/>
            <a:ext cx="551855" cy="551165"/>
          </a:xfrm>
          <a:custGeom>
            <a:avLst/>
            <a:gdLst/>
            <a:ahLst/>
            <a:cxnLst/>
            <a:rect l="l" t="t" r="r" b="b"/>
            <a:pathLst>
              <a:path w="551855" h="551165">
                <a:moveTo>
                  <a:pt x="0" y="0"/>
                </a:moveTo>
                <a:lnTo>
                  <a:pt x="551855" y="0"/>
                </a:lnTo>
                <a:lnTo>
                  <a:pt x="551855" y="551165"/>
                </a:lnTo>
                <a:lnTo>
                  <a:pt x="0" y="551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3" name="Freeform 13"/>
          <p:cNvSpPr/>
          <p:nvPr/>
        </p:nvSpPr>
        <p:spPr>
          <a:xfrm>
            <a:off x="9119821" y="-1257770"/>
            <a:ext cx="2686014" cy="2286470"/>
          </a:xfrm>
          <a:custGeom>
            <a:avLst/>
            <a:gdLst/>
            <a:ahLst/>
            <a:cxnLst/>
            <a:rect l="l" t="t" r="r" b="b"/>
            <a:pathLst>
              <a:path w="2686014" h="2286470">
                <a:moveTo>
                  <a:pt x="0" y="0"/>
                </a:moveTo>
                <a:lnTo>
                  <a:pt x="2686015" y="0"/>
                </a:lnTo>
                <a:lnTo>
                  <a:pt x="2686015" y="2286470"/>
                </a:lnTo>
                <a:lnTo>
                  <a:pt x="0" y="228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4" name="Freeform 14"/>
          <p:cNvSpPr/>
          <p:nvPr/>
        </p:nvSpPr>
        <p:spPr>
          <a:xfrm>
            <a:off x="3301276" y="3065945"/>
            <a:ext cx="3852964" cy="3983474"/>
          </a:xfrm>
          <a:custGeom>
            <a:avLst/>
            <a:gdLst/>
            <a:ahLst/>
            <a:cxnLst/>
            <a:rect l="l" t="t" r="r" b="b"/>
            <a:pathLst>
              <a:path w="3852964" h="3983474">
                <a:moveTo>
                  <a:pt x="0" y="0"/>
                </a:moveTo>
                <a:lnTo>
                  <a:pt x="3852964" y="0"/>
                </a:lnTo>
                <a:lnTo>
                  <a:pt x="3852964" y="3983475"/>
                </a:lnTo>
                <a:lnTo>
                  <a:pt x="0" y="3983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402" t="-8127" b="-1033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5" name="Freeform 15"/>
          <p:cNvSpPr/>
          <p:nvPr/>
        </p:nvSpPr>
        <p:spPr>
          <a:xfrm>
            <a:off x="10640375" y="2952960"/>
            <a:ext cx="4632558" cy="4942939"/>
          </a:xfrm>
          <a:custGeom>
            <a:avLst/>
            <a:gdLst/>
            <a:ahLst/>
            <a:cxnLst/>
            <a:rect l="l" t="t" r="r" b="b"/>
            <a:pathLst>
              <a:path w="4632558" h="4942939">
                <a:moveTo>
                  <a:pt x="0" y="0"/>
                </a:moveTo>
                <a:lnTo>
                  <a:pt x="4632558" y="0"/>
                </a:lnTo>
                <a:lnTo>
                  <a:pt x="4632558" y="4942939"/>
                </a:lnTo>
                <a:lnTo>
                  <a:pt x="0" y="49429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6" name="Freeform 16"/>
          <p:cNvSpPr/>
          <p:nvPr/>
        </p:nvSpPr>
        <p:spPr>
          <a:xfrm>
            <a:off x="14046051" y="5656110"/>
            <a:ext cx="4887797" cy="3390909"/>
          </a:xfrm>
          <a:custGeom>
            <a:avLst/>
            <a:gdLst/>
            <a:ahLst/>
            <a:cxnLst/>
            <a:rect l="l" t="t" r="r" b="b"/>
            <a:pathLst>
              <a:path w="4887797" h="3390909">
                <a:moveTo>
                  <a:pt x="0" y="0"/>
                </a:moveTo>
                <a:lnTo>
                  <a:pt x="4887797" y="0"/>
                </a:lnTo>
                <a:lnTo>
                  <a:pt x="4887797" y="3390909"/>
                </a:lnTo>
                <a:lnTo>
                  <a:pt x="0" y="3390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92361" y="2108958"/>
            <a:ext cx="6069085" cy="606908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4" name="Freeform 4"/>
          <p:cNvSpPr/>
          <p:nvPr/>
        </p:nvSpPr>
        <p:spPr>
          <a:xfrm>
            <a:off x="9407933" y="7128442"/>
            <a:ext cx="426078" cy="425545"/>
          </a:xfrm>
          <a:custGeom>
            <a:avLst/>
            <a:gdLst/>
            <a:ahLst/>
            <a:cxnLst/>
            <a:rect l="l" t="t" r="r" b="b"/>
            <a:pathLst>
              <a:path w="426078" h="425545">
                <a:moveTo>
                  <a:pt x="0" y="0"/>
                </a:moveTo>
                <a:lnTo>
                  <a:pt x="426078" y="0"/>
                </a:lnTo>
                <a:lnTo>
                  <a:pt x="426078" y="425545"/>
                </a:lnTo>
                <a:lnTo>
                  <a:pt x="0" y="42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 rot="-1028955">
            <a:off x="9347952" y="3587167"/>
            <a:ext cx="1564642" cy="1619294"/>
          </a:xfrm>
          <a:custGeom>
            <a:avLst/>
            <a:gdLst/>
            <a:ahLst/>
            <a:cxnLst/>
            <a:rect l="l" t="t" r="r" b="b"/>
            <a:pathLst>
              <a:path w="1564642" h="1619294">
                <a:moveTo>
                  <a:pt x="0" y="0"/>
                </a:moveTo>
                <a:lnTo>
                  <a:pt x="1564642" y="0"/>
                </a:lnTo>
                <a:lnTo>
                  <a:pt x="1564642" y="1619294"/>
                </a:lnTo>
                <a:lnTo>
                  <a:pt x="0" y="1619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15205681" y="5927220"/>
            <a:ext cx="1731491" cy="1201222"/>
          </a:xfrm>
          <a:custGeom>
            <a:avLst/>
            <a:gdLst/>
            <a:ahLst/>
            <a:cxnLst/>
            <a:rect l="l" t="t" r="r" b="b"/>
            <a:pathLst>
              <a:path w="1731491" h="1201222">
                <a:moveTo>
                  <a:pt x="0" y="0"/>
                </a:moveTo>
                <a:lnTo>
                  <a:pt x="1731491" y="0"/>
                </a:lnTo>
                <a:lnTo>
                  <a:pt x="1731491" y="1201222"/>
                </a:lnTo>
                <a:lnTo>
                  <a:pt x="0" y="1201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7" name="Group 7"/>
          <p:cNvGrpSpPr/>
          <p:nvPr/>
        </p:nvGrpSpPr>
        <p:grpSpPr>
          <a:xfrm>
            <a:off x="10193030" y="1028700"/>
            <a:ext cx="6275070" cy="8525572"/>
            <a:chOff x="0" y="0"/>
            <a:chExt cx="8366760" cy="11367430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8366760" cy="10972800"/>
            </a:xfrm>
            <a:custGeom>
              <a:avLst/>
              <a:gdLst/>
              <a:ahLst/>
              <a:cxnLst/>
              <a:rect l="l" t="t" r="r" b="b"/>
              <a:pathLst>
                <a:path w="8366760" h="10972800">
                  <a:moveTo>
                    <a:pt x="836676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8366760" y="10972800"/>
                  </a:lnTo>
                  <a:lnTo>
                    <a:pt x="836676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Freeform 9"/>
            <p:cNvSpPr/>
            <p:nvPr/>
          </p:nvSpPr>
          <p:spPr>
            <a:xfrm>
              <a:off x="2185118" y="9405457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0" y="0"/>
                  </a:moveTo>
                  <a:lnTo>
                    <a:pt x="5652744" y="0"/>
                  </a:lnTo>
                  <a:lnTo>
                    <a:pt x="5652744" y="1961973"/>
                  </a:lnTo>
                  <a:lnTo>
                    <a:pt x="0" y="1961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909186"/>
            <a:ext cx="7817878" cy="2590542"/>
            <a:chOff x="0" y="0"/>
            <a:chExt cx="5206920" cy="17253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06921" cy="1725372"/>
            </a:xfrm>
            <a:custGeom>
              <a:avLst/>
              <a:gdLst/>
              <a:ahLst/>
              <a:cxnLst/>
              <a:rect l="l" t="t" r="r" b="b"/>
              <a:pathLst>
                <a:path w="5206921" h="1725372">
                  <a:moveTo>
                    <a:pt x="5082460" y="1725371"/>
                  </a:moveTo>
                  <a:lnTo>
                    <a:pt x="124460" y="1725371"/>
                  </a:lnTo>
                  <a:cubicBezTo>
                    <a:pt x="55880" y="1725371"/>
                    <a:pt x="0" y="1669492"/>
                    <a:pt x="0" y="16009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2460" y="0"/>
                  </a:lnTo>
                  <a:cubicBezTo>
                    <a:pt x="5151040" y="0"/>
                    <a:pt x="5206921" y="55880"/>
                    <a:pt x="5206921" y="124460"/>
                  </a:cubicBezTo>
                  <a:lnTo>
                    <a:pt x="5206921" y="1600912"/>
                  </a:lnTo>
                  <a:cubicBezTo>
                    <a:pt x="5206921" y="1669492"/>
                    <a:pt x="5151040" y="1725372"/>
                    <a:pt x="5082460" y="172537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05864" y="4014523"/>
            <a:ext cx="2270157" cy="1276963"/>
          </a:xfrm>
          <a:custGeom>
            <a:avLst/>
            <a:gdLst/>
            <a:ahLst/>
            <a:cxnLst/>
            <a:rect l="l" t="t" r="r" b="b"/>
            <a:pathLst>
              <a:path w="2270157" h="1276963">
                <a:moveTo>
                  <a:pt x="0" y="0"/>
                </a:moveTo>
                <a:lnTo>
                  <a:pt x="2270157" y="0"/>
                </a:lnTo>
                <a:lnTo>
                  <a:pt x="2270157" y="1276963"/>
                </a:lnTo>
                <a:lnTo>
                  <a:pt x="0" y="1276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3" name="Freeform 13"/>
          <p:cNvSpPr/>
          <p:nvPr/>
        </p:nvSpPr>
        <p:spPr>
          <a:xfrm>
            <a:off x="1232327" y="4243165"/>
            <a:ext cx="2269409" cy="833660"/>
          </a:xfrm>
          <a:custGeom>
            <a:avLst/>
            <a:gdLst/>
            <a:ahLst/>
            <a:cxnLst/>
            <a:rect l="l" t="t" r="r" b="b"/>
            <a:pathLst>
              <a:path w="2269409" h="833660">
                <a:moveTo>
                  <a:pt x="0" y="0"/>
                </a:moveTo>
                <a:lnTo>
                  <a:pt x="2269409" y="0"/>
                </a:lnTo>
                <a:lnTo>
                  <a:pt x="2269409" y="833660"/>
                </a:lnTo>
                <a:lnTo>
                  <a:pt x="0" y="833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4" name="Freeform 14"/>
          <p:cNvSpPr/>
          <p:nvPr/>
        </p:nvSpPr>
        <p:spPr>
          <a:xfrm>
            <a:off x="3808612" y="3983704"/>
            <a:ext cx="2092452" cy="1307782"/>
          </a:xfrm>
          <a:custGeom>
            <a:avLst/>
            <a:gdLst/>
            <a:ahLst/>
            <a:cxnLst/>
            <a:rect l="l" t="t" r="r" b="b"/>
            <a:pathLst>
              <a:path w="2092452" h="1307782">
                <a:moveTo>
                  <a:pt x="0" y="0"/>
                </a:moveTo>
                <a:lnTo>
                  <a:pt x="2092452" y="0"/>
                </a:lnTo>
                <a:lnTo>
                  <a:pt x="2092452" y="1307782"/>
                </a:lnTo>
                <a:lnTo>
                  <a:pt x="0" y="1307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5" name="Freeform 15"/>
          <p:cNvSpPr/>
          <p:nvPr/>
        </p:nvSpPr>
        <p:spPr>
          <a:xfrm>
            <a:off x="5149939" y="3137216"/>
            <a:ext cx="3492791" cy="1067242"/>
          </a:xfrm>
          <a:custGeom>
            <a:avLst/>
            <a:gdLst/>
            <a:ahLst/>
            <a:cxnLst/>
            <a:rect l="l" t="t" r="r" b="b"/>
            <a:pathLst>
              <a:path w="3492791" h="1067242">
                <a:moveTo>
                  <a:pt x="0" y="0"/>
                </a:moveTo>
                <a:lnTo>
                  <a:pt x="3492791" y="0"/>
                </a:lnTo>
                <a:lnTo>
                  <a:pt x="3492791" y="1067241"/>
                </a:lnTo>
                <a:lnTo>
                  <a:pt x="0" y="1067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6" name="TextBox 16"/>
          <p:cNvSpPr txBox="1"/>
          <p:nvPr/>
        </p:nvSpPr>
        <p:spPr>
          <a:xfrm>
            <a:off x="891946" y="1181100"/>
            <a:ext cx="8515987" cy="104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7900">
                <a:solidFill>
                  <a:srgbClr val="171717"/>
                </a:solidFill>
                <a:latin typeface="Libre Franklin Bold"/>
              </a:rPr>
              <a:t>Características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6880" y="3354387"/>
            <a:ext cx="3928484" cy="4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2489">
                <a:solidFill>
                  <a:srgbClr val="171717"/>
                </a:solidFill>
                <a:latin typeface="Libre Franklin Bold"/>
              </a:rPr>
              <a:t>Diferentes softwares:​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6045944"/>
            <a:ext cx="7817878" cy="2590542"/>
            <a:chOff x="0" y="0"/>
            <a:chExt cx="5206920" cy="17253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06921" cy="1725372"/>
            </a:xfrm>
            <a:custGeom>
              <a:avLst/>
              <a:gdLst/>
              <a:ahLst/>
              <a:cxnLst/>
              <a:rect l="l" t="t" r="r" b="b"/>
              <a:pathLst>
                <a:path w="5206921" h="1725372">
                  <a:moveTo>
                    <a:pt x="5082460" y="1725371"/>
                  </a:moveTo>
                  <a:lnTo>
                    <a:pt x="124460" y="1725371"/>
                  </a:lnTo>
                  <a:cubicBezTo>
                    <a:pt x="55880" y="1725371"/>
                    <a:pt x="0" y="1669492"/>
                    <a:pt x="0" y="16009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2460" y="0"/>
                  </a:lnTo>
                  <a:cubicBezTo>
                    <a:pt x="5151040" y="0"/>
                    <a:pt x="5206921" y="55880"/>
                    <a:pt x="5206921" y="124460"/>
                  </a:cubicBezTo>
                  <a:lnTo>
                    <a:pt x="5206921" y="1600912"/>
                  </a:lnTo>
                  <a:cubicBezTo>
                    <a:pt x="5206921" y="1669492"/>
                    <a:pt x="5151040" y="1725372"/>
                    <a:pt x="5082460" y="172537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26880" y="7072562"/>
            <a:ext cx="2885558" cy="43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4"/>
              </a:lnSpc>
            </a:pPr>
            <a:r>
              <a:rPr lang="en-US" sz="2589">
                <a:solidFill>
                  <a:srgbClr val="171717"/>
                </a:solidFill>
                <a:latin typeface="Libre Franklin Bold"/>
              </a:rPr>
              <a:t>CONVERSIÓN A: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11681" y="6829730"/>
            <a:ext cx="2771541" cy="85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779" lvl="1" indent="-268889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171717"/>
                </a:solidFill>
                <a:latin typeface="Libre Franklin Bold"/>
              </a:rPr>
              <a:t>OBJ​</a:t>
            </a:r>
          </a:p>
          <a:p>
            <a:pPr marL="537779" lvl="1" indent="-268889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171717"/>
                </a:solidFill>
                <a:latin typeface="Libre Franklin Bold"/>
              </a:rPr>
              <a:t>DXF​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66629" y="6829730"/>
            <a:ext cx="2771541" cy="85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779" lvl="1" indent="-268889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171717"/>
                </a:solidFill>
                <a:latin typeface="Libre Franklin Bold"/>
              </a:rPr>
              <a:t>3DS​</a:t>
            </a:r>
          </a:p>
          <a:p>
            <a:pPr marL="537779" lvl="1" indent="-268889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171717"/>
                </a:solidFill>
                <a:latin typeface="Libre Franklin Bold"/>
              </a:rPr>
              <a:t>DAE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1946" y="3110242"/>
            <a:ext cx="4024025" cy="2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2032">
                <a:solidFill>
                  <a:srgbClr val="171717"/>
                </a:solidFill>
                <a:latin typeface="Libre Franklin Bold"/>
              </a:rPr>
              <a:t>interoperabilidad entre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92361" y="2108958"/>
            <a:ext cx="6069085" cy="606908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4" name="Freeform 4"/>
          <p:cNvSpPr/>
          <p:nvPr/>
        </p:nvSpPr>
        <p:spPr>
          <a:xfrm>
            <a:off x="9407933" y="7128442"/>
            <a:ext cx="426078" cy="425545"/>
          </a:xfrm>
          <a:custGeom>
            <a:avLst/>
            <a:gdLst/>
            <a:ahLst/>
            <a:cxnLst/>
            <a:rect l="l" t="t" r="r" b="b"/>
            <a:pathLst>
              <a:path w="426078" h="425545">
                <a:moveTo>
                  <a:pt x="0" y="0"/>
                </a:moveTo>
                <a:lnTo>
                  <a:pt x="426078" y="0"/>
                </a:lnTo>
                <a:lnTo>
                  <a:pt x="426078" y="425545"/>
                </a:lnTo>
                <a:lnTo>
                  <a:pt x="0" y="42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9481489" y="3739317"/>
            <a:ext cx="1821744" cy="1710162"/>
          </a:xfrm>
          <a:custGeom>
            <a:avLst/>
            <a:gdLst/>
            <a:ahLst/>
            <a:cxnLst/>
            <a:rect l="l" t="t" r="r" b="b"/>
            <a:pathLst>
              <a:path w="1821744" h="1710162">
                <a:moveTo>
                  <a:pt x="0" y="0"/>
                </a:moveTo>
                <a:lnTo>
                  <a:pt x="1821743" y="0"/>
                </a:lnTo>
                <a:lnTo>
                  <a:pt x="1821743" y="1710162"/>
                </a:lnTo>
                <a:lnTo>
                  <a:pt x="0" y="1710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15032678" y="6139993"/>
            <a:ext cx="1731491" cy="1201222"/>
          </a:xfrm>
          <a:custGeom>
            <a:avLst/>
            <a:gdLst/>
            <a:ahLst/>
            <a:cxnLst/>
            <a:rect l="l" t="t" r="r" b="b"/>
            <a:pathLst>
              <a:path w="1731491" h="1201222">
                <a:moveTo>
                  <a:pt x="0" y="0"/>
                </a:moveTo>
                <a:lnTo>
                  <a:pt x="1731491" y="0"/>
                </a:lnTo>
                <a:lnTo>
                  <a:pt x="1731491" y="1201221"/>
                </a:lnTo>
                <a:lnTo>
                  <a:pt x="0" y="1201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7" name="Group 7"/>
          <p:cNvGrpSpPr/>
          <p:nvPr/>
        </p:nvGrpSpPr>
        <p:grpSpPr>
          <a:xfrm>
            <a:off x="11621292" y="1028700"/>
            <a:ext cx="4239558" cy="7996767"/>
            <a:chOff x="0" y="0"/>
            <a:chExt cx="5652744" cy="10662356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4196099" cy="10203279"/>
            </a:xfrm>
            <a:custGeom>
              <a:avLst/>
              <a:gdLst/>
              <a:ahLst/>
              <a:cxnLst/>
              <a:rect l="l" t="t" r="r" b="b"/>
              <a:pathLst>
                <a:path w="4196099" h="10203279">
                  <a:moveTo>
                    <a:pt x="4196099" y="0"/>
                  </a:moveTo>
                  <a:lnTo>
                    <a:pt x="0" y="0"/>
                  </a:lnTo>
                  <a:lnTo>
                    <a:pt x="0" y="10203279"/>
                  </a:lnTo>
                  <a:lnTo>
                    <a:pt x="4196099" y="10203279"/>
                  </a:lnTo>
                  <a:lnTo>
                    <a:pt x="4196099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8700383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0" y="0"/>
                  </a:moveTo>
                  <a:lnTo>
                    <a:pt x="5652744" y="0"/>
                  </a:lnTo>
                  <a:lnTo>
                    <a:pt x="5652744" y="1961973"/>
                  </a:lnTo>
                  <a:lnTo>
                    <a:pt x="0" y="1961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3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345179" y="5787459"/>
            <a:ext cx="2502268" cy="2502268"/>
          </a:xfrm>
          <a:custGeom>
            <a:avLst/>
            <a:gdLst/>
            <a:ahLst/>
            <a:cxnLst/>
            <a:rect l="l" t="t" r="r" b="b"/>
            <a:pathLst>
              <a:path w="2502268" h="2502268">
                <a:moveTo>
                  <a:pt x="0" y="0"/>
                </a:moveTo>
                <a:lnTo>
                  <a:pt x="2502268" y="0"/>
                </a:lnTo>
                <a:lnTo>
                  <a:pt x="2502268" y="2502268"/>
                </a:lnTo>
                <a:lnTo>
                  <a:pt x="0" y="2502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2" name="TextBox 12"/>
          <p:cNvSpPr txBox="1"/>
          <p:nvPr/>
        </p:nvSpPr>
        <p:spPr>
          <a:xfrm>
            <a:off x="325602" y="1702309"/>
            <a:ext cx="8541422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dirty="0">
                <a:solidFill>
                  <a:srgbClr val="171717"/>
                </a:solidFill>
                <a:latin typeface="Libre Franklin Bold"/>
              </a:rPr>
              <a:t>CONSCIENTE DE</a:t>
            </a:r>
          </a:p>
          <a:p>
            <a:pPr algn="ctr">
              <a:lnSpc>
                <a:spcPts val="9000"/>
              </a:lnSpc>
            </a:pPr>
            <a:r>
              <a:rPr lang="en-US" sz="6000" dirty="0">
                <a:solidFill>
                  <a:srgbClr val="171717"/>
                </a:solidFill>
                <a:latin typeface="Libre Franklin Bold"/>
              </a:rPr>
              <a:t>ESCALA Y </a:t>
            </a:r>
          </a:p>
          <a:p>
            <a:pPr algn="ctr">
              <a:lnSpc>
                <a:spcPts val="9000"/>
              </a:lnSpc>
            </a:pPr>
            <a:r>
              <a:rPr lang="en-US" sz="6000" dirty="0">
                <a:solidFill>
                  <a:srgbClr val="171717"/>
                </a:solidFill>
                <a:latin typeface="Libre Franklin Bold"/>
              </a:rPr>
              <a:t>COORDENADAS</a:t>
            </a:r>
            <a:endParaRPr lang="en-US" sz="7500" dirty="0">
              <a:solidFill>
                <a:srgbClr val="171717"/>
              </a:solidFill>
              <a:latin typeface="Libre Frankli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5652" y="7933975"/>
            <a:ext cx="5686598" cy="1123103"/>
          </a:xfrm>
          <a:custGeom>
            <a:avLst/>
            <a:gdLst/>
            <a:ahLst/>
            <a:cxnLst/>
            <a:rect l="l" t="t" r="r" b="b"/>
            <a:pathLst>
              <a:path w="5686598" h="1123103">
                <a:moveTo>
                  <a:pt x="0" y="0"/>
                </a:moveTo>
                <a:lnTo>
                  <a:pt x="5686599" y="0"/>
                </a:lnTo>
                <a:lnTo>
                  <a:pt x="5686599" y="1123103"/>
                </a:lnTo>
                <a:lnTo>
                  <a:pt x="0" y="112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6381862" y="6525531"/>
            <a:ext cx="4788420" cy="4076143"/>
          </a:xfrm>
          <a:custGeom>
            <a:avLst/>
            <a:gdLst/>
            <a:ahLst/>
            <a:cxnLst/>
            <a:rect l="l" t="t" r="r" b="b"/>
            <a:pathLst>
              <a:path w="4788420" h="4076143">
                <a:moveTo>
                  <a:pt x="0" y="0"/>
                </a:moveTo>
                <a:lnTo>
                  <a:pt x="4788421" y="0"/>
                </a:lnTo>
                <a:lnTo>
                  <a:pt x="4788421" y="4076142"/>
                </a:lnTo>
                <a:lnTo>
                  <a:pt x="0" y="4076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35633" y="1229922"/>
            <a:ext cx="7086636" cy="708663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027" r="-53176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75495" y="526157"/>
            <a:ext cx="3981639" cy="4247082"/>
          </a:xfrm>
          <a:custGeom>
            <a:avLst/>
            <a:gdLst/>
            <a:ahLst/>
            <a:cxnLst/>
            <a:rect l="l" t="t" r="r" b="b"/>
            <a:pathLst>
              <a:path w="3981639" h="4247082">
                <a:moveTo>
                  <a:pt x="0" y="0"/>
                </a:moveTo>
                <a:lnTo>
                  <a:pt x="3981639" y="0"/>
                </a:lnTo>
                <a:lnTo>
                  <a:pt x="3981639" y="4247082"/>
                </a:lnTo>
                <a:lnTo>
                  <a:pt x="0" y="4247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15453002" y="-734942"/>
            <a:ext cx="3142927" cy="2522199"/>
          </a:xfrm>
          <a:custGeom>
            <a:avLst/>
            <a:gdLst/>
            <a:ahLst/>
            <a:cxnLst/>
            <a:rect l="l" t="t" r="r" b="b"/>
            <a:pathLst>
              <a:path w="3142927" h="2522199">
                <a:moveTo>
                  <a:pt x="0" y="0"/>
                </a:moveTo>
                <a:lnTo>
                  <a:pt x="3142927" y="0"/>
                </a:lnTo>
                <a:lnTo>
                  <a:pt x="3142927" y="2522199"/>
                </a:lnTo>
                <a:lnTo>
                  <a:pt x="0" y="2522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8" name="TextBox 8"/>
          <p:cNvSpPr txBox="1"/>
          <p:nvPr/>
        </p:nvSpPr>
        <p:spPr>
          <a:xfrm>
            <a:off x="10112240" y="3115581"/>
            <a:ext cx="6546583" cy="365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171717"/>
                </a:solidFill>
                <a:latin typeface="Libre Franklin Bold"/>
              </a:rPr>
              <a:t>TEXTURAS​</a:t>
            </a: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171717"/>
                </a:solidFill>
                <a:latin typeface="Libre Franklin Bold"/>
              </a:rPr>
              <a:t>MATERIALES</a:t>
            </a: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171717"/>
                </a:solidFill>
                <a:latin typeface="Libre Franklin Bold"/>
              </a:rPr>
              <a:t>Y COLORES</a:t>
            </a:r>
          </a:p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endParaRPr lang="en-US" sz="6000" dirty="0">
              <a:solidFill>
                <a:srgbClr val="171717"/>
              </a:solidFill>
              <a:latin typeface="Libre Franklin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5652" y="7933975"/>
            <a:ext cx="5686598" cy="1123103"/>
          </a:xfrm>
          <a:custGeom>
            <a:avLst/>
            <a:gdLst/>
            <a:ahLst/>
            <a:cxnLst/>
            <a:rect l="l" t="t" r="r" b="b"/>
            <a:pathLst>
              <a:path w="5686598" h="1123103">
                <a:moveTo>
                  <a:pt x="0" y="0"/>
                </a:moveTo>
                <a:lnTo>
                  <a:pt x="5686599" y="0"/>
                </a:lnTo>
                <a:lnTo>
                  <a:pt x="5686599" y="1123103"/>
                </a:lnTo>
                <a:lnTo>
                  <a:pt x="0" y="112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15453002" y="-734942"/>
            <a:ext cx="3142927" cy="2522199"/>
          </a:xfrm>
          <a:custGeom>
            <a:avLst/>
            <a:gdLst/>
            <a:ahLst/>
            <a:cxnLst/>
            <a:rect l="l" t="t" r="r" b="b"/>
            <a:pathLst>
              <a:path w="3142927" h="2522199">
                <a:moveTo>
                  <a:pt x="0" y="0"/>
                </a:moveTo>
                <a:lnTo>
                  <a:pt x="3142927" y="0"/>
                </a:lnTo>
                <a:lnTo>
                  <a:pt x="3142927" y="2522199"/>
                </a:lnTo>
                <a:lnTo>
                  <a:pt x="0" y="252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8" name="Freeform 8"/>
          <p:cNvSpPr/>
          <p:nvPr/>
        </p:nvSpPr>
        <p:spPr>
          <a:xfrm>
            <a:off x="12042221" y="5104240"/>
            <a:ext cx="981909" cy="864080"/>
          </a:xfrm>
          <a:custGeom>
            <a:avLst/>
            <a:gdLst/>
            <a:ahLst/>
            <a:cxnLst/>
            <a:rect l="l" t="t" r="r" b="b"/>
            <a:pathLst>
              <a:path w="981909" h="864080">
                <a:moveTo>
                  <a:pt x="0" y="0"/>
                </a:moveTo>
                <a:lnTo>
                  <a:pt x="981909" y="0"/>
                </a:lnTo>
                <a:lnTo>
                  <a:pt x="981909" y="864080"/>
                </a:lnTo>
                <a:lnTo>
                  <a:pt x="0" y="86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9" name="Freeform 9"/>
          <p:cNvSpPr/>
          <p:nvPr/>
        </p:nvSpPr>
        <p:spPr>
          <a:xfrm>
            <a:off x="13767080" y="4937704"/>
            <a:ext cx="1127195" cy="1203801"/>
          </a:xfrm>
          <a:custGeom>
            <a:avLst/>
            <a:gdLst/>
            <a:ahLst/>
            <a:cxnLst/>
            <a:rect l="l" t="t" r="r" b="b"/>
            <a:pathLst>
              <a:path w="1127195" h="1203801">
                <a:moveTo>
                  <a:pt x="0" y="0"/>
                </a:moveTo>
                <a:lnTo>
                  <a:pt x="1127195" y="0"/>
                </a:lnTo>
                <a:lnTo>
                  <a:pt x="1127195" y="1203801"/>
                </a:lnTo>
                <a:lnTo>
                  <a:pt x="0" y="1203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0" name="Freeform 10"/>
          <p:cNvSpPr/>
          <p:nvPr/>
        </p:nvSpPr>
        <p:spPr>
          <a:xfrm>
            <a:off x="10408283" y="4931056"/>
            <a:ext cx="889680" cy="1210449"/>
          </a:xfrm>
          <a:custGeom>
            <a:avLst/>
            <a:gdLst/>
            <a:ahLst/>
            <a:cxnLst/>
            <a:rect l="l" t="t" r="r" b="b"/>
            <a:pathLst>
              <a:path w="889680" h="1210449">
                <a:moveTo>
                  <a:pt x="0" y="0"/>
                </a:moveTo>
                <a:lnTo>
                  <a:pt x="889680" y="0"/>
                </a:lnTo>
                <a:lnTo>
                  <a:pt x="889680" y="1210449"/>
                </a:lnTo>
                <a:lnTo>
                  <a:pt x="0" y="1210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1" name="TextBox 11"/>
          <p:cNvSpPr txBox="1"/>
          <p:nvPr/>
        </p:nvSpPr>
        <p:spPr>
          <a:xfrm>
            <a:off x="8458200" y="3374119"/>
            <a:ext cx="8839617" cy="77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6944" dirty="0">
                <a:solidFill>
                  <a:srgbClr val="171717"/>
                </a:solidFill>
                <a:latin typeface="Libre Franklin Bold"/>
              </a:rPr>
              <a:t>ANIMACIONES</a:t>
            </a:r>
          </a:p>
        </p:txBody>
      </p:sp>
      <p:pic>
        <p:nvPicPr>
          <p:cNvPr id="1026" name="Picture 2" descr="💻 Rigging de personajes: ¿Qué es y cómo funciona?">
            <a:extLst>
              <a:ext uri="{FF2B5EF4-FFF2-40B4-BE49-F238E27FC236}">
                <a16:creationId xmlns:a16="http://schemas.microsoft.com/office/drawing/2014/main" id="{F3B75154-F08E-F761-EA91-18BBE5281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r="30683"/>
          <a:stretch/>
        </p:blipFill>
        <p:spPr bwMode="auto">
          <a:xfrm>
            <a:off x="1905074" y="1290961"/>
            <a:ext cx="6568558" cy="664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/>
          <p:cNvSpPr/>
          <p:nvPr/>
        </p:nvSpPr>
        <p:spPr>
          <a:xfrm>
            <a:off x="6381862" y="6525531"/>
            <a:ext cx="4788420" cy="4076143"/>
          </a:xfrm>
          <a:custGeom>
            <a:avLst/>
            <a:gdLst/>
            <a:ahLst/>
            <a:cxnLst/>
            <a:rect l="l" t="t" r="r" b="b"/>
            <a:pathLst>
              <a:path w="4788420" h="4076143">
                <a:moveTo>
                  <a:pt x="0" y="0"/>
                </a:moveTo>
                <a:lnTo>
                  <a:pt x="4788421" y="0"/>
                </a:lnTo>
                <a:lnTo>
                  <a:pt x="4788421" y="4076142"/>
                </a:lnTo>
                <a:lnTo>
                  <a:pt x="0" y="4076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-1275495" y="526157"/>
            <a:ext cx="3981639" cy="4247082"/>
          </a:xfrm>
          <a:custGeom>
            <a:avLst/>
            <a:gdLst/>
            <a:ahLst/>
            <a:cxnLst/>
            <a:rect l="l" t="t" r="r" b="b"/>
            <a:pathLst>
              <a:path w="3981639" h="4247082">
                <a:moveTo>
                  <a:pt x="0" y="0"/>
                </a:moveTo>
                <a:lnTo>
                  <a:pt x="3981639" y="0"/>
                </a:lnTo>
                <a:lnTo>
                  <a:pt x="3981639" y="4247082"/>
                </a:lnTo>
                <a:lnTo>
                  <a:pt x="0" y="4247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5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8826" y="1627989"/>
            <a:ext cx="3781218" cy="3549618"/>
          </a:xfrm>
          <a:custGeom>
            <a:avLst/>
            <a:gdLst/>
            <a:ahLst/>
            <a:cxnLst/>
            <a:rect l="l" t="t" r="r" b="b"/>
            <a:pathLst>
              <a:path w="3781218" h="3549618">
                <a:moveTo>
                  <a:pt x="0" y="0"/>
                </a:moveTo>
                <a:lnTo>
                  <a:pt x="3781218" y="0"/>
                </a:lnTo>
                <a:lnTo>
                  <a:pt x="3781218" y="3549619"/>
                </a:lnTo>
                <a:lnTo>
                  <a:pt x="0" y="3549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1682052" y="1116329"/>
            <a:ext cx="2686014" cy="2286470"/>
          </a:xfrm>
          <a:custGeom>
            <a:avLst/>
            <a:gdLst/>
            <a:ahLst/>
            <a:cxnLst/>
            <a:rect l="l" t="t" r="r" b="b"/>
            <a:pathLst>
              <a:path w="2686014" h="2286470">
                <a:moveTo>
                  <a:pt x="0" y="0"/>
                </a:moveTo>
                <a:lnTo>
                  <a:pt x="2686014" y="0"/>
                </a:lnTo>
                <a:lnTo>
                  <a:pt x="2686014" y="2286470"/>
                </a:lnTo>
                <a:lnTo>
                  <a:pt x="0" y="228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4971216" y="7255503"/>
            <a:ext cx="2148853" cy="1724455"/>
          </a:xfrm>
          <a:custGeom>
            <a:avLst/>
            <a:gdLst/>
            <a:ahLst/>
            <a:cxnLst/>
            <a:rect l="l" t="t" r="r" b="b"/>
            <a:pathLst>
              <a:path w="2148853" h="1724455">
                <a:moveTo>
                  <a:pt x="0" y="0"/>
                </a:moveTo>
                <a:lnTo>
                  <a:pt x="2148853" y="0"/>
                </a:lnTo>
                <a:lnTo>
                  <a:pt x="2148853" y="1724455"/>
                </a:lnTo>
                <a:lnTo>
                  <a:pt x="0" y="1724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TextBox 5"/>
          <p:cNvSpPr txBox="1"/>
          <p:nvPr/>
        </p:nvSpPr>
        <p:spPr>
          <a:xfrm>
            <a:off x="2594039" y="2990629"/>
            <a:ext cx="12237882" cy="363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3"/>
              </a:lnSpc>
            </a:pPr>
            <a:r>
              <a:rPr lang="en-US" sz="9300">
                <a:solidFill>
                  <a:srgbClr val="FFFFFF"/>
                </a:solidFill>
                <a:latin typeface="Libre Franklin Bold"/>
              </a:rPr>
              <a:t>¿Cuando se</a:t>
            </a:r>
          </a:p>
          <a:p>
            <a:pPr algn="ctr">
              <a:lnSpc>
                <a:spcPts val="9393"/>
              </a:lnSpc>
            </a:pPr>
            <a:r>
              <a:rPr lang="en-US" sz="9300">
                <a:solidFill>
                  <a:srgbClr val="FFFFFF"/>
                </a:solidFill>
                <a:latin typeface="Libre Franklin Bold"/>
              </a:rPr>
              <a:t> suele usar</a:t>
            </a:r>
          </a:p>
          <a:p>
            <a:pPr algn="ctr">
              <a:lnSpc>
                <a:spcPts val="9393"/>
              </a:lnSpc>
            </a:pPr>
            <a:r>
              <a:rPr lang="en-US" sz="9300">
                <a:solidFill>
                  <a:srgbClr val="FFFFFF"/>
                </a:solidFill>
                <a:latin typeface="Libre Franklin Bold"/>
              </a:rPr>
              <a:t> este formato?</a:t>
            </a:r>
          </a:p>
        </p:txBody>
      </p:sp>
      <p:sp>
        <p:nvSpPr>
          <p:cNvPr id="6" name="Freeform 6"/>
          <p:cNvSpPr/>
          <p:nvPr/>
        </p:nvSpPr>
        <p:spPr>
          <a:xfrm>
            <a:off x="14507391" y="1627989"/>
            <a:ext cx="2751909" cy="2710631"/>
          </a:xfrm>
          <a:custGeom>
            <a:avLst/>
            <a:gdLst/>
            <a:ahLst/>
            <a:cxnLst/>
            <a:rect l="l" t="t" r="r" b="b"/>
            <a:pathLst>
              <a:path w="2751909" h="2710631">
                <a:moveTo>
                  <a:pt x="0" y="0"/>
                </a:moveTo>
                <a:lnTo>
                  <a:pt x="2751909" y="0"/>
                </a:lnTo>
                <a:lnTo>
                  <a:pt x="2751909" y="2710631"/>
                </a:lnTo>
                <a:lnTo>
                  <a:pt x="0" y="2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2008" y="1028700"/>
            <a:ext cx="11547292" cy="6699740"/>
            <a:chOff x="0" y="0"/>
            <a:chExt cx="3856250" cy="2237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6250" cy="2237396"/>
            </a:xfrm>
            <a:custGeom>
              <a:avLst/>
              <a:gdLst/>
              <a:ahLst/>
              <a:cxnLst/>
              <a:rect l="l" t="t" r="r" b="b"/>
              <a:pathLst>
                <a:path w="3856250" h="2237396">
                  <a:moveTo>
                    <a:pt x="3731789" y="2237396"/>
                  </a:moveTo>
                  <a:lnTo>
                    <a:pt x="124460" y="2237396"/>
                  </a:lnTo>
                  <a:cubicBezTo>
                    <a:pt x="55880" y="2237396"/>
                    <a:pt x="0" y="2181516"/>
                    <a:pt x="0" y="2112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1790" y="0"/>
                  </a:lnTo>
                  <a:cubicBezTo>
                    <a:pt x="3800370" y="0"/>
                    <a:pt x="3856250" y="55880"/>
                    <a:pt x="3856250" y="124460"/>
                  </a:cubicBezTo>
                  <a:lnTo>
                    <a:pt x="3856250" y="2112936"/>
                  </a:lnTo>
                  <a:cubicBezTo>
                    <a:pt x="3856250" y="2181516"/>
                    <a:pt x="3800370" y="2237396"/>
                    <a:pt x="3731790" y="2237396"/>
                  </a:cubicBezTo>
                  <a:close/>
                </a:path>
              </a:pathLst>
            </a:custGeom>
            <a:solidFill>
              <a:srgbClr val="EDF4CD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11450" y="1299369"/>
            <a:ext cx="10948408" cy="6158402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2540" b="-805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12008" y="8255221"/>
            <a:ext cx="11547292" cy="1047468"/>
            <a:chOff x="0" y="0"/>
            <a:chExt cx="15396389" cy="1396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ibre Franklin Bold"/>
                </a:rPr>
                <a:t>Videojuegos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410409"/>
            <a:ext cx="4683308" cy="8104286"/>
            <a:chOff x="0" y="0"/>
            <a:chExt cx="6244411" cy="10805714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8843741"/>
              <a:ext cx="5652744" cy="1961973"/>
            </a:xfrm>
            <a:custGeom>
              <a:avLst/>
              <a:gdLst/>
              <a:ahLst/>
              <a:cxnLst/>
              <a:rect l="l" t="t" r="r" b="b"/>
              <a:pathLst>
                <a:path w="5652744" h="1961973">
                  <a:moveTo>
                    <a:pt x="5652744" y="0"/>
                  </a:moveTo>
                  <a:lnTo>
                    <a:pt x="0" y="0"/>
                  </a:lnTo>
                  <a:lnTo>
                    <a:pt x="0" y="1961973"/>
                  </a:lnTo>
                  <a:lnTo>
                    <a:pt x="5652744" y="1961973"/>
                  </a:lnTo>
                  <a:lnTo>
                    <a:pt x="5652744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71949" y="0"/>
              <a:ext cx="4172462" cy="10463854"/>
            </a:xfrm>
            <a:custGeom>
              <a:avLst/>
              <a:gdLst/>
              <a:ahLst/>
              <a:cxnLst/>
              <a:rect l="l" t="t" r="r" b="b"/>
              <a:pathLst>
                <a:path w="4172462" h="10463854">
                  <a:moveTo>
                    <a:pt x="0" y="0"/>
                  </a:moveTo>
                  <a:lnTo>
                    <a:pt x="4172462" y="0"/>
                  </a:lnTo>
                  <a:lnTo>
                    <a:pt x="4172462" y="10463854"/>
                  </a:lnTo>
                  <a:lnTo>
                    <a:pt x="0" y="1046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19742" y="7996604"/>
            <a:ext cx="4239558" cy="1471480"/>
          </a:xfrm>
          <a:custGeom>
            <a:avLst/>
            <a:gdLst/>
            <a:ahLst/>
            <a:cxnLst/>
            <a:rect l="l" t="t" r="r" b="b"/>
            <a:pathLst>
              <a:path w="4239558" h="1471480">
                <a:moveTo>
                  <a:pt x="0" y="0"/>
                </a:moveTo>
                <a:lnTo>
                  <a:pt x="4239558" y="0"/>
                </a:lnTo>
                <a:lnTo>
                  <a:pt x="4239558" y="1471479"/>
                </a:lnTo>
                <a:lnTo>
                  <a:pt x="0" y="1471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1547292" cy="6699740"/>
            <a:chOff x="0" y="0"/>
            <a:chExt cx="3856250" cy="223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6250" cy="2237396"/>
            </a:xfrm>
            <a:custGeom>
              <a:avLst/>
              <a:gdLst/>
              <a:ahLst/>
              <a:cxnLst/>
              <a:rect l="l" t="t" r="r" b="b"/>
              <a:pathLst>
                <a:path w="3856250" h="2237396">
                  <a:moveTo>
                    <a:pt x="3731789" y="2237396"/>
                  </a:moveTo>
                  <a:lnTo>
                    <a:pt x="124460" y="2237396"/>
                  </a:lnTo>
                  <a:cubicBezTo>
                    <a:pt x="55880" y="2237396"/>
                    <a:pt x="0" y="2181516"/>
                    <a:pt x="0" y="2112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1790" y="0"/>
                  </a:lnTo>
                  <a:cubicBezTo>
                    <a:pt x="3800370" y="0"/>
                    <a:pt x="3856250" y="55880"/>
                    <a:pt x="3856250" y="124460"/>
                  </a:cubicBezTo>
                  <a:lnTo>
                    <a:pt x="3856250" y="2112936"/>
                  </a:lnTo>
                  <a:cubicBezTo>
                    <a:pt x="3856250" y="2181516"/>
                    <a:pt x="3800370" y="2237396"/>
                    <a:pt x="3731790" y="2237396"/>
                  </a:cubicBezTo>
                  <a:close/>
                </a:path>
              </a:pathLst>
            </a:custGeom>
            <a:solidFill>
              <a:srgbClr val="EDF4CD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28142" y="1299369"/>
            <a:ext cx="10948408" cy="6158402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7090" r="-17090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208609"/>
            <a:ext cx="11547292" cy="1047468"/>
            <a:chOff x="0" y="0"/>
            <a:chExt cx="15396389" cy="1396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5396389" cy="1396624"/>
              <a:chOff x="0" y="0"/>
              <a:chExt cx="12142893" cy="11014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44163" cy="1101496"/>
              </a:xfrm>
              <a:custGeom>
                <a:avLst/>
                <a:gdLst/>
                <a:ahLst/>
                <a:cxnLst/>
                <a:rect l="l" t="t" r="r" b="b"/>
                <a:pathLst>
                  <a:path w="12144163" h="1101496">
                    <a:moveTo>
                      <a:pt x="11590443" y="1101496"/>
                    </a:moveTo>
                    <a:lnTo>
                      <a:pt x="553720" y="1101496"/>
                    </a:lnTo>
                    <a:cubicBezTo>
                      <a:pt x="247650" y="1101496"/>
                      <a:pt x="0" y="854892"/>
                      <a:pt x="0" y="551380"/>
                    </a:cubicBezTo>
                    <a:cubicBezTo>
                      <a:pt x="0" y="246603"/>
                      <a:pt x="247650" y="0"/>
                      <a:pt x="553720" y="0"/>
                    </a:cubicBezTo>
                    <a:lnTo>
                      <a:pt x="11590443" y="0"/>
                    </a:lnTo>
                    <a:cubicBezTo>
                      <a:pt x="11896513" y="0"/>
                      <a:pt x="12144163" y="246603"/>
                      <a:pt x="12144163" y="551380"/>
                    </a:cubicBezTo>
                    <a:cubicBezTo>
                      <a:pt x="12142893" y="854892"/>
                      <a:pt x="11895243" y="1101496"/>
                      <a:pt x="11590443" y="1101496"/>
                    </a:cubicBezTo>
                    <a:close/>
                  </a:path>
                </a:pathLst>
              </a:custGeom>
              <a:solidFill>
                <a:srgbClr val="7656E1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448571" y="338055"/>
              <a:ext cx="10499248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ibre Franklin Bold"/>
                </a:rPr>
                <a:t>Películas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019742" y="1299369"/>
            <a:ext cx="3501930" cy="7958931"/>
          </a:xfrm>
          <a:custGeom>
            <a:avLst/>
            <a:gdLst/>
            <a:ahLst/>
            <a:cxnLst/>
            <a:rect l="l" t="t" r="r" b="b"/>
            <a:pathLst>
              <a:path w="3501930" h="7958931">
                <a:moveTo>
                  <a:pt x="0" y="0"/>
                </a:moveTo>
                <a:lnTo>
                  <a:pt x="3501930" y="0"/>
                </a:lnTo>
                <a:lnTo>
                  <a:pt x="3501930" y="7958931"/>
                </a:lnTo>
                <a:lnTo>
                  <a:pt x="0" y="795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80</Words>
  <Application>Microsoft Office PowerPoint</Application>
  <PresentationFormat>Personalizado</PresentationFormat>
  <Paragraphs>42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Open Sans</vt:lpstr>
      <vt:lpstr>Arial</vt:lpstr>
      <vt:lpstr>Calibri</vt:lpstr>
      <vt:lpstr>DM Sans Bold</vt:lpstr>
      <vt:lpstr>Libre Franklin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FBX?</dc:title>
  <cp:lastModifiedBy>CONTRERAS CABRERA, GÉNESIS ELENA</cp:lastModifiedBy>
  <cp:revision>11</cp:revision>
  <dcterms:created xsi:type="dcterms:W3CDTF">2006-08-16T00:00:00Z</dcterms:created>
  <dcterms:modified xsi:type="dcterms:W3CDTF">2023-09-20T15:00:10Z</dcterms:modified>
  <dc:identifier>DAFuZiSK_GY</dc:identifier>
</cp:coreProperties>
</file>